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76"/>
  </p:normalViewPr>
  <p:slideViewPr>
    <p:cSldViewPr snapToGrid="0">
      <p:cViewPr varScale="1">
        <p:scale>
          <a:sx n="93" d="100"/>
          <a:sy n="93" d="100"/>
        </p:scale>
        <p:origin x="208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0E6EB-1AD9-D212-01BD-9B81E220F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FB104B-3A59-37F7-66B0-02AD47A64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9D97C-3777-CDB8-0904-4073ADD8D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CA082-CE42-C594-06FB-D42358AC4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40A25-AEBE-CF31-293F-E2366F965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0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8CB40-14AB-676C-A019-34489E469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6B51C3-086A-BDD3-6062-EBA9314A68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72885-B5E9-6DC8-87EF-E28DAD0B8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1CDE6-4C26-1E6F-AB26-E8B9D2E9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E4387-D12A-DCFB-F40A-9D41C5D8C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71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ADB322-875B-C3D1-7166-0AB76515B3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F5E5FB-FD59-9C3C-7702-0A1650806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F0AD9-9C55-77C3-154E-0D49DB0B8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305EA-C0D7-B719-E426-8AA1A41E6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8C2D5-CAB8-88A5-84B7-87A08685E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948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9D7CF-4BDB-8394-4AF2-53E167B3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18F80-902D-134A-9F52-0AEC5F2AB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12C0D-0191-4509-DC5A-7578F37AE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161E70-EB10-0F1C-60D3-5FD6E3367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70076-1E09-A0E3-7B25-71E06DBDE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46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95658-E00D-567B-EC7B-2B7E07B01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2FFA21-B6EC-963A-D746-197ADB4F5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28738-2665-3D88-CC0C-A2AC7937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D1185-C8A3-7F5A-51DF-78DFC9297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7E3B3-C7CC-6408-FC1A-E40CF8F73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370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6D2D8-FC97-A897-D351-686683DE9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7E7EA-87C9-A648-F2FE-CE6F817A01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0E3D0-FC8A-67DC-093F-D970DB960E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FE5066-692E-20CC-CD91-22E7B25A1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DD8924-EF60-26B1-316A-355C4FE89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64B8F8-1DA6-D62A-A130-CD5BE32D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984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B5ECC-0AD4-8600-7EF7-3947A803E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A662F-E46F-81A4-3AED-CFE19472D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E5C773-6D23-4F03-BE9C-83B2B5027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DE466B-95D6-2C4B-8AE2-C57818448D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DF2906-4F4A-C94C-93CA-30B2017B21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E015AC-23E4-1B40-25A1-AA7ACBD86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CFEB4C-969D-5C59-ED58-416E169B3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0A882F-C6D0-6D29-CA06-9E1E77D25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2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2ECFC-150C-F6E1-616E-E3A68F73F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DD3440-47C0-8AE9-423B-FC32F6462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B9BF3E-0451-5342-E135-89FC86A45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D101BF-F5E8-4A5E-CFB2-0BB1377B5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22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EAE235-482C-F981-E0A6-10C162A41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2CF8FB-0BEA-4B42-3778-42B95DC97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6F1ED1-5589-CDB5-DFCF-ED4E1CA88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935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521C3-F8E4-6564-2987-FFE37F66E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E9717-CE4F-B2E6-A2BC-3161B8AE6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155A22-651E-90E5-8E06-690EF1B14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896E6-862B-F4AE-42CC-F83E6C6C0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26ED7-0CE4-2F81-1EAE-F7CF0D2D1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6B11E4-2F88-BFC1-F87C-19B6140DD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30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E9494-12D2-19F2-9C8E-F5D0A2287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263C52-888C-2ADE-B4D5-CB7D8E6906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5317F-15AA-2AD3-B41D-320D61BBE7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2B3D60-158B-C606-1EAF-4DFD7ADAD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244FBF-3551-6FF4-2BFA-894930372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2416CB-C6B3-82BF-B020-94A29AF29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23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1EDD67-20B2-004E-2283-8CDCA0184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44B34-9F77-0885-AD8E-9098103B4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D418E-492B-9E88-4822-0BA9A13F19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C3FFF0-98C2-5640-9A19-38A3C1BD2B3C}" type="datetimeFigureOut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0ECEC-6098-EA4D-9457-736CCB298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F0C61-CB01-34AF-006E-7B66497E90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514D30-2655-8845-97BC-E7377B5AB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58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1D2CE3-507E-BB6E-3FD0-3F8F3AC44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ABB624F-BF77-4AE1-B71D-2D681D473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rectangular device with a black box and a black object with wires and a black object with a black circle on it&#10;&#10;AI-generated content may be incorrect.">
            <a:extLst>
              <a:ext uri="{FF2B5EF4-FFF2-40B4-BE49-F238E27FC236}">
                <a16:creationId xmlns:a16="http://schemas.microsoft.com/office/drawing/2014/main" id="{81710F5B-E397-7CF2-384F-B004B4D077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3" r="5451" b="1"/>
          <a:stretch/>
        </p:blipFill>
        <p:spPr>
          <a:xfrm>
            <a:off x="-1" y="10"/>
            <a:ext cx="7370057" cy="6857990"/>
          </a:xfrm>
          <a:prstGeom prst="rect">
            <a:avLst/>
          </a:prstGeom>
        </p:spPr>
      </p:pic>
      <p:pic>
        <p:nvPicPr>
          <p:cNvPr id="9" name="Picture 8" descr="A camera on a tripod next to a small orange container&#10;&#10;AI-generated content may be incorrect.">
            <a:extLst>
              <a:ext uri="{FF2B5EF4-FFF2-40B4-BE49-F238E27FC236}">
                <a16:creationId xmlns:a16="http://schemas.microsoft.com/office/drawing/2014/main" id="{9A956AE9-B070-157F-0413-0F4C0B36E4D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42" r="-3" b="-3"/>
          <a:stretch/>
        </p:blipFill>
        <p:spPr>
          <a:xfrm>
            <a:off x="7534656" y="1"/>
            <a:ext cx="4657344" cy="3346704"/>
          </a:xfrm>
          <a:prstGeom prst="rect">
            <a:avLst/>
          </a:prstGeom>
        </p:spPr>
      </p:pic>
      <p:pic>
        <p:nvPicPr>
          <p:cNvPr id="5" name="Picture 4" descr="A small box on a tripod&#10;&#10;AI-generated content may be incorrect.">
            <a:extLst>
              <a:ext uri="{FF2B5EF4-FFF2-40B4-BE49-F238E27FC236}">
                <a16:creationId xmlns:a16="http://schemas.microsoft.com/office/drawing/2014/main" id="{BA0BF908-5648-3F3E-4787-3A0A0A2B96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189" r="-3" b="-3"/>
          <a:stretch/>
        </p:blipFill>
        <p:spPr>
          <a:xfrm>
            <a:off x="7534654" y="3511296"/>
            <a:ext cx="4657346" cy="334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835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909E0F-CC17-B052-FBC1-14B670FEA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ABB624F-BF77-4AE1-B71D-2D681D473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6ACC9A-3954-9DFF-689B-101E2C11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865" b="8507"/>
          <a:stretch/>
        </p:blipFill>
        <p:spPr>
          <a:xfrm>
            <a:off x="-1" y="10"/>
            <a:ext cx="7370057" cy="6857990"/>
          </a:xfrm>
          <a:prstGeom prst="rect">
            <a:avLst/>
          </a:prstGeom>
        </p:spPr>
      </p:pic>
      <p:pic>
        <p:nvPicPr>
          <p:cNvPr id="13" name="Picture 12" descr="A black square object with a black wheel and a red ruler&#10;&#10;AI-generated content may be incorrect.">
            <a:extLst>
              <a:ext uri="{FF2B5EF4-FFF2-40B4-BE49-F238E27FC236}">
                <a16:creationId xmlns:a16="http://schemas.microsoft.com/office/drawing/2014/main" id="{7C86AE8B-2B88-01AB-7645-264A31036F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3" b="7574"/>
          <a:stretch/>
        </p:blipFill>
        <p:spPr>
          <a:xfrm>
            <a:off x="7534656" y="1"/>
            <a:ext cx="4657344" cy="3346704"/>
          </a:xfrm>
          <a:prstGeom prst="rect">
            <a:avLst/>
          </a:prstGeom>
        </p:spPr>
      </p:pic>
      <p:pic>
        <p:nvPicPr>
          <p:cNvPr id="7" name="Picture 6" descr="A drawing of a computer device&#10;&#10;AI-generated content may be incorrect.">
            <a:extLst>
              <a:ext uri="{FF2B5EF4-FFF2-40B4-BE49-F238E27FC236}">
                <a16:creationId xmlns:a16="http://schemas.microsoft.com/office/drawing/2014/main" id="{DA336CAF-11CD-BD5D-DDCF-30ABAF7CED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040" r="-3" b="-3"/>
          <a:stretch/>
        </p:blipFill>
        <p:spPr>
          <a:xfrm>
            <a:off x="7534654" y="3511296"/>
            <a:ext cx="4657346" cy="334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130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Bhuyan, Zubin</dc:creator>
  <cp:lastModifiedBy>Bhuyan, Zubin</cp:lastModifiedBy>
  <cp:revision>3</cp:revision>
  <dcterms:created xsi:type="dcterms:W3CDTF">2025-03-08T02:17:54Z</dcterms:created>
  <dcterms:modified xsi:type="dcterms:W3CDTF">2025-03-08T03:56:55Z</dcterms:modified>
</cp:coreProperties>
</file>

<file path=docProps/thumbnail.jpeg>
</file>